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88163" cy="10020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32" y="151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/>
          <a:lstStyle>
            <a:lvl1pPr algn="r">
              <a:defRPr sz="1300"/>
            </a:lvl1pPr>
          </a:lstStyle>
          <a:p>
            <a:fld id="{C8FEB3CE-3430-4DE4-B79A-1B8D40D88DD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7" tIns="48303" rIns="96607" bIns="4830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817" y="4759644"/>
            <a:ext cx="5510530" cy="4509135"/>
          </a:xfrm>
          <a:prstGeom prst="rect">
            <a:avLst/>
          </a:prstGeom>
        </p:spPr>
        <p:txBody>
          <a:bodyPr vert="horz" lIns="96607" tIns="48303" rIns="96607" bIns="4830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1" cy="501015"/>
          </a:xfrm>
          <a:prstGeom prst="rect">
            <a:avLst/>
          </a:prstGeom>
        </p:spPr>
        <p:txBody>
          <a:bodyPr vert="horz" lIns="96607" tIns="48303" rIns="96607" bIns="48303" rtlCol="0" anchor="b"/>
          <a:lstStyle>
            <a:lvl1pPr algn="r">
              <a:defRPr sz="1300"/>
            </a:lvl1pPr>
          </a:lstStyle>
          <a:p>
            <a:fld id="{3D72DF9D-FEF5-496B-821D-252712F10A3F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2DF9D-FEF5-496B-821D-252712F10A3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5A77-7436-4F7C-8D58-05954629381C}" type="datetimeFigureOut">
              <a:rPr lang="fr-FR" smtClean="0"/>
              <a:pPr/>
              <a:t>20/02/2013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1E43B-A7F5-405B-B30F-47F5DF24F68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oneTexte 66"/>
          <p:cNvSpPr txBox="1"/>
          <p:nvPr/>
        </p:nvSpPr>
        <p:spPr>
          <a:xfrm>
            <a:off x="260648" y="70452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latin typeface="Arial" pitchFamily="34" charset="0"/>
                <a:cs typeface="Arial" pitchFamily="34" charset="0"/>
              </a:rPr>
              <a:t>Initiales obligatoires des professeurs vérificateurs (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rénom – </a:t>
            </a:r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om)</a:t>
            </a:r>
            <a:endParaRPr lang="fr-FR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2492896" y="848544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6" name="Rectangle 5"/>
          <p:cNvSpPr/>
          <p:nvPr/>
        </p:nvSpPr>
        <p:spPr>
          <a:xfrm>
            <a:off x="1124744" y="416496"/>
            <a:ext cx="136815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492896" y="416496"/>
            <a:ext cx="360040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88640" y="416496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i="1" u="sng" dirty="0" smtClean="0">
                <a:latin typeface="Arial" pitchFamily="34" charset="0"/>
                <a:cs typeface="Arial" pitchFamily="34" charset="0"/>
              </a:rPr>
              <a:t>Semaine du</a:t>
            </a:r>
            <a:r>
              <a:rPr lang="fr-FR" sz="1000" b="1" dirty="0" smtClean="0">
                <a:latin typeface="Arial" pitchFamily="34" charset="0"/>
                <a:cs typeface="Arial" pitchFamily="34" charset="0"/>
              </a:rPr>
              <a:t> :</a:t>
            </a:r>
            <a:endParaRPr lang="fr-F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9695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Lundi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1703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3711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Mercredi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5719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Jeudi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77272" y="416496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Vendredi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9695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1703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3711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5719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877272" y="704528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9969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69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7170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0770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371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9715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5719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51723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7727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37312" y="128059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969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3569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7170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0770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371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79715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15719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51723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87727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oui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37312" y="1064568"/>
            <a:ext cx="288000" cy="143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fr-FR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</a:t>
            </a:r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969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569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7170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0770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4371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79715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15719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51723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87727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237312" y="156862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0648" y="120858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6" name="Rectangle 65"/>
          <p:cNvSpPr/>
          <p:nvPr/>
        </p:nvSpPr>
        <p:spPr>
          <a:xfrm>
            <a:off x="260648" y="1784648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8" name="ZoneTexte 67"/>
          <p:cNvSpPr txBox="1"/>
          <p:nvPr/>
        </p:nvSpPr>
        <p:spPr>
          <a:xfrm>
            <a:off x="188640" y="135260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protecteurs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484784" y="128059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Carters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484784" y="156862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Protection avant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9969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3569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7170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0770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4371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79715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5719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51723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7727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237312" y="185665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9969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3569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7170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40770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4371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79715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15719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51723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587727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237312" y="214468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60648" y="2360712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2" name="ZoneTexte 91"/>
          <p:cNvSpPr txBox="1"/>
          <p:nvPr/>
        </p:nvSpPr>
        <p:spPr>
          <a:xfrm>
            <a:off x="188640" y="192866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Les commandes</a:t>
            </a:r>
          </a:p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sont opérationnelles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1484784" y="1856656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Marche / Arrêt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1484784" y="214468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Arrêt d’Urgence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29969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3569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7170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0770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4371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79715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515719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51723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87727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6237312" y="243272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9969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3569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7170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0770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4371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9715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15719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51723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587727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237312" y="2720752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260648" y="2936776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6" name="ZoneTexte 115"/>
          <p:cNvSpPr txBox="1"/>
          <p:nvPr/>
        </p:nvSpPr>
        <p:spPr>
          <a:xfrm>
            <a:off x="188640" y="250472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L’outil de coupe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7" name="ZoneTexte 116"/>
          <p:cNvSpPr txBox="1"/>
          <p:nvPr/>
        </p:nvSpPr>
        <p:spPr>
          <a:xfrm>
            <a:off x="1484784" y="2432720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Fixation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8" name="ZoneTexte 117"/>
          <p:cNvSpPr txBox="1"/>
          <p:nvPr/>
        </p:nvSpPr>
        <p:spPr>
          <a:xfrm>
            <a:off x="1484784" y="2720752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Réglages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29969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33569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120"/>
          <p:cNvSpPr/>
          <p:nvPr/>
        </p:nvSpPr>
        <p:spPr>
          <a:xfrm>
            <a:off x="37170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0770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4371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79715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515719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51723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87727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237312" y="3008784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29969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3569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37170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40770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4371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479715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515719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551723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587727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6237312" y="3296816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260648" y="3512840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0" name="ZoneTexte 139"/>
          <p:cNvSpPr txBox="1"/>
          <p:nvPr/>
        </p:nvSpPr>
        <p:spPr>
          <a:xfrm>
            <a:off x="188640" y="3080792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Le support-pièce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en bon état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ZoneTexte 140"/>
          <p:cNvSpPr txBox="1"/>
          <p:nvPr/>
        </p:nvSpPr>
        <p:spPr>
          <a:xfrm>
            <a:off x="1484784" y="3008784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Mise en position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ZoneTexte 141"/>
          <p:cNvSpPr txBox="1"/>
          <p:nvPr/>
        </p:nvSpPr>
        <p:spPr>
          <a:xfrm>
            <a:off x="1484784" y="3296816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Réglage / Déplacement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29969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33569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37170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40770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146"/>
          <p:cNvSpPr/>
          <p:nvPr/>
        </p:nvSpPr>
        <p:spPr>
          <a:xfrm>
            <a:off x="44371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479715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515719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Rectangle 149"/>
          <p:cNvSpPr/>
          <p:nvPr/>
        </p:nvSpPr>
        <p:spPr>
          <a:xfrm>
            <a:off x="551723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587727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6237312" y="3584848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29969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3569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37170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0770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44371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157"/>
          <p:cNvSpPr/>
          <p:nvPr/>
        </p:nvSpPr>
        <p:spPr>
          <a:xfrm>
            <a:off x="479715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15719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551723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587727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237312" y="3872880"/>
            <a:ext cx="288000" cy="21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260648" y="4088904"/>
            <a:ext cx="6264696" cy="720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4" name="ZoneTexte 163"/>
          <p:cNvSpPr txBox="1"/>
          <p:nvPr/>
        </p:nvSpPr>
        <p:spPr>
          <a:xfrm>
            <a:off x="188640" y="36568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i="1" dirty="0" smtClean="0">
                <a:latin typeface="Arial" pitchFamily="34" charset="0"/>
                <a:cs typeface="Arial" pitchFamily="34" charset="0"/>
              </a:rPr>
              <a:t>La salubrité</a:t>
            </a:r>
          </a:p>
          <a:p>
            <a:r>
              <a:rPr lang="fr-FR" sz="900" i="1" dirty="0">
                <a:latin typeface="Arial" pitchFamily="34" charset="0"/>
                <a:cs typeface="Arial" pitchFamily="34" charset="0"/>
              </a:rPr>
              <a:t>e</a:t>
            </a:r>
            <a:r>
              <a:rPr lang="fr-FR" sz="900" i="1" dirty="0" smtClean="0">
                <a:latin typeface="Arial" pitchFamily="34" charset="0"/>
                <a:cs typeface="Arial" pitchFamily="34" charset="0"/>
              </a:rPr>
              <a:t>st  respectée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1484784" y="3584848"/>
            <a:ext cx="12961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Machine propre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6" name="ZoneTexte 165"/>
          <p:cNvSpPr txBox="1"/>
          <p:nvPr/>
        </p:nvSpPr>
        <p:spPr>
          <a:xfrm>
            <a:off x="1484784" y="3872880"/>
            <a:ext cx="151216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i="1" dirty="0" smtClean="0">
                <a:latin typeface="Arial" pitchFamily="34" charset="0"/>
                <a:cs typeface="Arial" pitchFamily="34" charset="0"/>
              </a:rPr>
              <a:t>Environnement dégagé</a:t>
            </a:r>
            <a:endParaRPr lang="fr-FR" sz="9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99695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71703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443711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515719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5877272" y="4160912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fr-FR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ZoneTexte 171"/>
          <p:cNvSpPr txBox="1"/>
          <p:nvPr/>
        </p:nvSpPr>
        <p:spPr>
          <a:xfrm>
            <a:off x="402758" y="4196950"/>
            <a:ext cx="20901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b="1" u="sng" dirty="0" smtClean="0">
                <a:latin typeface="Arial" pitchFamily="34" charset="0"/>
                <a:cs typeface="Arial" pitchFamily="34" charset="0"/>
              </a:rPr>
              <a:t>Signature des vérificateurs</a:t>
            </a:r>
            <a:endParaRPr lang="fr-FR" sz="9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Flèche droite 172"/>
          <p:cNvSpPr/>
          <p:nvPr/>
        </p:nvSpPr>
        <p:spPr>
          <a:xfrm>
            <a:off x="2492896" y="4304928"/>
            <a:ext cx="382109" cy="56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100" dirty="0"/>
          </a:p>
        </p:txBody>
      </p:sp>
      <p:sp>
        <p:nvSpPr>
          <p:cNvPr id="327" name="Rectangle à coins arrondis 326"/>
          <p:cNvSpPr/>
          <p:nvPr/>
        </p:nvSpPr>
        <p:spPr>
          <a:xfrm>
            <a:off x="332656" y="5097016"/>
            <a:ext cx="6192688" cy="36004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VÉRIFICATION </a:t>
            </a: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QUOTIDIENNE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8" name="Rectangle à coins arrondis 327"/>
          <p:cNvSpPr/>
          <p:nvPr/>
        </p:nvSpPr>
        <p:spPr>
          <a:xfrm>
            <a:off x="980728" y="5529064"/>
            <a:ext cx="3888432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RABOTEUSE CONVENTIONNELLE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9" name="Rectangle à coins arrondis 328"/>
          <p:cNvSpPr/>
          <p:nvPr/>
        </p:nvSpPr>
        <p:spPr>
          <a:xfrm>
            <a:off x="332656" y="5529064"/>
            <a:ext cx="576064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005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0" name="Rectangle à coins arrondis 329"/>
          <p:cNvSpPr/>
          <p:nvPr/>
        </p:nvSpPr>
        <p:spPr>
          <a:xfrm>
            <a:off x="4941168" y="5529064"/>
            <a:ext cx="1584176" cy="2880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SCM</a:t>
            </a:r>
            <a:endParaRPr lang="fr-FR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31" name="Image 330" descr="020-vers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40768" y="6105128"/>
            <a:ext cx="4069317" cy="34563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85</Words>
  <Application>Microsoft Office PowerPoint</Application>
  <PresentationFormat>Format A4 (210 x 297 mm)</PresentationFormat>
  <Paragraphs>43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Région Bretagne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LP Du Guesclin</dc:creator>
  <cp:lastModifiedBy>LP Du Guesclin</cp:lastModifiedBy>
  <cp:revision>45</cp:revision>
  <dcterms:created xsi:type="dcterms:W3CDTF">2013-02-19T16:14:34Z</dcterms:created>
  <dcterms:modified xsi:type="dcterms:W3CDTF">2013-02-20T14:38:58Z</dcterms:modified>
</cp:coreProperties>
</file>