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32" y="151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/>
          <a:lstStyle>
            <a:lvl1pPr algn="r">
              <a:defRPr sz="1300"/>
            </a:lvl1pPr>
          </a:lstStyle>
          <a:p>
            <a:fld id="{C8FEB3CE-3430-4DE4-B79A-1B8D40D88DD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750888"/>
            <a:ext cx="26019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7" tIns="48303" rIns="96607" bIns="483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9644"/>
            <a:ext cx="5510530" cy="4509135"/>
          </a:xfrm>
          <a:prstGeom prst="rect">
            <a:avLst/>
          </a:prstGeom>
        </p:spPr>
        <p:txBody>
          <a:bodyPr vert="horz" lIns="96607" tIns="48303" rIns="96607" bIns="4830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 anchor="b"/>
          <a:lstStyle>
            <a:lvl1pPr algn="r">
              <a:defRPr sz="1300"/>
            </a:lvl1pPr>
          </a:lstStyle>
          <a:p>
            <a:fld id="{3D72DF9D-FEF5-496B-821D-252712F10A3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2DF9D-FEF5-496B-821D-252712F10A3F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oneTexte 66"/>
          <p:cNvSpPr txBox="1"/>
          <p:nvPr/>
        </p:nvSpPr>
        <p:spPr>
          <a:xfrm>
            <a:off x="260648" y="70452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latin typeface="Arial" pitchFamily="34" charset="0"/>
                <a:cs typeface="Arial" pitchFamily="34" charset="0"/>
              </a:rPr>
              <a:t>Initiales obligatoires des professeurs vérificateurs (</a:t>
            </a: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rénom – </a:t>
            </a: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om)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2492896" y="848544"/>
            <a:ext cx="382109" cy="5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100" dirty="0"/>
          </a:p>
        </p:txBody>
      </p:sp>
      <p:sp>
        <p:nvSpPr>
          <p:cNvPr id="6" name="Rectangle 5"/>
          <p:cNvSpPr/>
          <p:nvPr/>
        </p:nvSpPr>
        <p:spPr>
          <a:xfrm>
            <a:off x="1124744" y="416496"/>
            <a:ext cx="136815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492896" y="416496"/>
            <a:ext cx="36004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88640" y="416496"/>
            <a:ext cx="1008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i="1" u="sng" dirty="0" smtClean="0">
                <a:latin typeface="Arial" pitchFamily="34" charset="0"/>
                <a:cs typeface="Arial" pitchFamily="34" charset="0"/>
              </a:rPr>
              <a:t>Semaine du</a:t>
            </a:r>
            <a:r>
              <a:rPr lang="fr-FR" sz="1000" b="1" dirty="0" smtClean="0">
                <a:latin typeface="Arial" pitchFamily="34" charset="0"/>
                <a:cs typeface="Arial" pitchFamily="34" charset="0"/>
              </a:rPr>
              <a:t>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9695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Lundi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1703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711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Mercredi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5719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Jeudi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7727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Vendredi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9695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1703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3711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5719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7727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99695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5699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1703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7707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3711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9715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5719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1723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7727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3731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9695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5699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1703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07707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43711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79715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15719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51723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87727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3731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9695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5699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71703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07707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43711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9715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15719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1723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87727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23731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0648" y="1208584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6" name="Rectangle 65"/>
          <p:cNvSpPr/>
          <p:nvPr/>
        </p:nvSpPr>
        <p:spPr>
          <a:xfrm>
            <a:off x="260648" y="1784648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ZoneTexte 67"/>
          <p:cNvSpPr txBox="1"/>
          <p:nvPr/>
        </p:nvSpPr>
        <p:spPr>
          <a:xfrm>
            <a:off x="188640" y="13526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Les protecteurs</a:t>
            </a:r>
          </a:p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sont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1484784" y="1280592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Carters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484784" y="1568624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Protection avant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99695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35699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71703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07707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43711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79715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5719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51723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7727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623731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99695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35699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71703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7707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43711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79715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15719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51723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587727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23731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0648" y="2360712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ZoneTexte 91"/>
          <p:cNvSpPr txBox="1"/>
          <p:nvPr/>
        </p:nvSpPr>
        <p:spPr>
          <a:xfrm>
            <a:off x="188640" y="192866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Les commandes</a:t>
            </a:r>
          </a:p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sont opérationnelles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1484784" y="1856656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Marche / Arrêt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1484784" y="214468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Arrêt d’Urgence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99695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35699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71703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07707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43711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79715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515719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51723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87727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623731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9695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35699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71703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07707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43711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79715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15719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551723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587727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23731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60648" y="2936776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6" name="ZoneTexte 115"/>
          <p:cNvSpPr txBox="1"/>
          <p:nvPr/>
        </p:nvSpPr>
        <p:spPr>
          <a:xfrm>
            <a:off x="188640" y="250472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L’outil de coupe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1484784" y="2432720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Fixation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ZoneTexte 117"/>
          <p:cNvSpPr txBox="1"/>
          <p:nvPr/>
        </p:nvSpPr>
        <p:spPr>
          <a:xfrm>
            <a:off x="1484784" y="2720752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Réglages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299695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335699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371703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07707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43711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79715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15719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551723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87727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23731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299695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35699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371703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07707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43711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479715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15719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551723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587727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623731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260648" y="3512840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0" name="ZoneTexte 139"/>
          <p:cNvSpPr txBox="1"/>
          <p:nvPr/>
        </p:nvSpPr>
        <p:spPr>
          <a:xfrm>
            <a:off x="188640" y="30807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 support-pièce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ZoneTexte 140"/>
          <p:cNvSpPr txBox="1"/>
          <p:nvPr/>
        </p:nvSpPr>
        <p:spPr>
          <a:xfrm>
            <a:off x="1484784" y="3008784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Mise en position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ZoneTexte 141"/>
          <p:cNvSpPr txBox="1"/>
          <p:nvPr/>
        </p:nvSpPr>
        <p:spPr>
          <a:xfrm>
            <a:off x="1484784" y="3296816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Réglage / Déplacement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299695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335699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371703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407707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443711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79715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515719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551723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587727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623731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299695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35699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371703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07707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443711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479715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515719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551723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587727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623731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260648" y="4088904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4" name="ZoneTexte 163"/>
          <p:cNvSpPr txBox="1"/>
          <p:nvPr/>
        </p:nvSpPr>
        <p:spPr>
          <a:xfrm>
            <a:off x="188640" y="36568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La salubrité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 respectée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1484784" y="358484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Machine propre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ZoneTexte 165"/>
          <p:cNvSpPr txBox="1"/>
          <p:nvPr/>
        </p:nvSpPr>
        <p:spPr>
          <a:xfrm>
            <a:off x="1484784" y="3872880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Environnement dégagé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99695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71703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443711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15719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87727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ZoneTexte 171"/>
          <p:cNvSpPr txBox="1"/>
          <p:nvPr/>
        </p:nvSpPr>
        <p:spPr>
          <a:xfrm>
            <a:off x="402758" y="4196950"/>
            <a:ext cx="20901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Signature des vérificateurs</a:t>
            </a:r>
            <a:endParaRPr lang="fr-FR" sz="9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Flèche droite 172"/>
          <p:cNvSpPr/>
          <p:nvPr/>
        </p:nvSpPr>
        <p:spPr>
          <a:xfrm>
            <a:off x="2492896" y="4304928"/>
            <a:ext cx="382109" cy="5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100" dirty="0"/>
          </a:p>
        </p:txBody>
      </p:sp>
      <p:sp>
        <p:nvSpPr>
          <p:cNvPr id="327" name="Rectangle à coins arrondis 326"/>
          <p:cNvSpPr/>
          <p:nvPr/>
        </p:nvSpPr>
        <p:spPr>
          <a:xfrm>
            <a:off x="332656" y="5097016"/>
            <a:ext cx="6192688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VÉRIFICATION </a:t>
            </a: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QUOTIDIENNE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8" name="Rectangle à coins arrondis 327"/>
          <p:cNvSpPr/>
          <p:nvPr/>
        </p:nvSpPr>
        <p:spPr>
          <a:xfrm>
            <a:off x="980728" y="5529064"/>
            <a:ext cx="3888432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RABOTEUSE CONVENTIONNELLE</a:t>
            </a:r>
            <a:endParaRPr lang="fr-F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9" name="Rectangle à coins arrondis 328"/>
          <p:cNvSpPr/>
          <p:nvPr/>
        </p:nvSpPr>
        <p:spPr>
          <a:xfrm>
            <a:off x="332656" y="5529064"/>
            <a:ext cx="576064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004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0" name="Rectangle à coins arrondis 329"/>
          <p:cNvSpPr/>
          <p:nvPr/>
        </p:nvSpPr>
        <p:spPr>
          <a:xfrm>
            <a:off x="4941168" y="5529064"/>
            <a:ext cx="1584176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GUILLET</a:t>
            </a:r>
            <a:endParaRPr lang="fr-F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31" name="Image 330" descr="020-vers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2816" y="6033120"/>
            <a:ext cx="3245845" cy="352839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85</Words>
  <Application>Microsoft Office PowerPoint</Application>
  <PresentationFormat>Format A4 (210 x 297 mm)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Région Bretagne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LP Du Guesclin</dc:creator>
  <cp:lastModifiedBy>LP Du Guesclin</cp:lastModifiedBy>
  <cp:revision>38</cp:revision>
  <dcterms:created xsi:type="dcterms:W3CDTF">2013-02-19T16:14:34Z</dcterms:created>
  <dcterms:modified xsi:type="dcterms:W3CDTF">2013-02-20T13:37:03Z</dcterms:modified>
</cp:coreProperties>
</file>