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32" y="15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r">
              <a:defRPr sz="1300"/>
            </a:lvl1pPr>
          </a:lstStyle>
          <a:p>
            <a:fld id="{C8FEB3CE-3430-4DE4-B79A-1B8D40D88DD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7" tIns="48303" rIns="96607" bIns="483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5"/>
          </a:xfrm>
          <a:prstGeom prst="rect">
            <a:avLst/>
          </a:prstGeom>
        </p:spPr>
        <p:txBody>
          <a:bodyPr vert="horz" lIns="96607" tIns="48303" rIns="96607" bIns="4830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r">
              <a:defRPr sz="1300"/>
            </a:lvl1pPr>
          </a:lstStyle>
          <a:p>
            <a:fld id="{3D72DF9D-FEF5-496B-821D-252712F10A3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2DF9D-FEF5-496B-821D-252712F10A3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oneTexte 66"/>
          <p:cNvSpPr txBox="1"/>
          <p:nvPr/>
        </p:nvSpPr>
        <p:spPr>
          <a:xfrm>
            <a:off x="260648" y="70452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latin typeface="Arial" pitchFamily="34" charset="0"/>
                <a:cs typeface="Arial" pitchFamily="34" charset="0"/>
              </a:rPr>
              <a:t>Initiales obligatoires des professeurs vérificateurs (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rénom – 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om)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2492896" y="848544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6" name="Rectangle 5"/>
          <p:cNvSpPr/>
          <p:nvPr/>
        </p:nvSpPr>
        <p:spPr>
          <a:xfrm>
            <a:off x="1124744" y="416496"/>
            <a:ext cx="136815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492896" y="416496"/>
            <a:ext cx="36004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88640" y="416496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i="1" u="sng" dirty="0" smtClean="0">
                <a:latin typeface="Arial" pitchFamily="34" charset="0"/>
                <a:cs typeface="Arial" pitchFamily="34" charset="0"/>
              </a:rPr>
              <a:t>Semaine du</a:t>
            </a: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9695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Lundi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1703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711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Mercredi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5719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Jeudi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7727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Vendredi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9695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1703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3711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5719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7727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9969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69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170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770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371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971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571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172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772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373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969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569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170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0770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371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7971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571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5172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8772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373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969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569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7170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0770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4371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971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1571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172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8772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2373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0648" y="120858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6" name="Rectangle 65"/>
          <p:cNvSpPr/>
          <p:nvPr/>
        </p:nvSpPr>
        <p:spPr>
          <a:xfrm>
            <a:off x="260648" y="1784648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ZoneTexte 67"/>
          <p:cNvSpPr txBox="1"/>
          <p:nvPr/>
        </p:nvSpPr>
        <p:spPr>
          <a:xfrm>
            <a:off x="188640" y="13526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protecteurs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484784" y="128059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Carters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484784" y="156862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Protection avant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9969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3569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7170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0770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4371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7971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571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5172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772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2373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9969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3569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7170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770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4371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7971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1571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5172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58772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2373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0648" y="2360712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ZoneTexte 91"/>
          <p:cNvSpPr txBox="1"/>
          <p:nvPr/>
        </p:nvSpPr>
        <p:spPr>
          <a:xfrm>
            <a:off x="188640" y="192866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commandes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opérationnelles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1484784" y="1856656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Marche / Arrêt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1484784" y="214468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Arrêt d’Urgence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9969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3569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7170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0770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4371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7971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51571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5172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8772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62373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969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3569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7170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0770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4371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971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1571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5172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58772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2373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60648" y="2936776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6" name="ZoneTexte 115"/>
          <p:cNvSpPr txBox="1"/>
          <p:nvPr/>
        </p:nvSpPr>
        <p:spPr>
          <a:xfrm>
            <a:off x="188640" y="250472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L’outil de coupe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1484784" y="2432720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Fixation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1484784" y="272075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9969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33569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37170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0770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4371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7971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1571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5172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8772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2373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29969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3569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37170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0770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4371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7971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1571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55172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58772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62373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260648" y="3512840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0" name="ZoneTexte 139"/>
          <p:cNvSpPr txBox="1"/>
          <p:nvPr/>
        </p:nvSpPr>
        <p:spPr>
          <a:xfrm>
            <a:off x="188640" y="30807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 support-pièce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ZoneTexte 140"/>
          <p:cNvSpPr txBox="1"/>
          <p:nvPr/>
        </p:nvSpPr>
        <p:spPr>
          <a:xfrm>
            <a:off x="1484784" y="300878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Mise en position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ZoneTexte 141"/>
          <p:cNvSpPr txBox="1"/>
          <p:nvPr/>
        </p:nvSpPr>
        <p:spPr>
          <a:xfrm>
            <a:off x="1484784" y="3296816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 / Déplacement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29969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33569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37170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40770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44371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7971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51571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5172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58772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62373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29969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3569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37170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0770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44371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47971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1571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55172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58772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2373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260648" y="408890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4" name="ZoneTexte 163"/>
          <p:cNvSpPr txBox="1"/>
          <p:nvPr/>
        </p:nvSpPr>
        <p:spPr>
          <a:xfrm>
            <a:off x="188640" y="36568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La salubrité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 respectée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1484784" y="358484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Machine propre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ZoneTexte 165"/>
          <p:cNvSpPr txBox="1"/>
          <p:nvPr/>
        </p:nvSpPr>
        <p:spPr>
          <a:xfrm>
            <a:off x="1484784" y="3872880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Environnement dégagé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99695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71703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443711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15719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87727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ZoneTexte 171"/>
          <p:cNvSpPr txBox="1"/>
          <p:nvPr/>
        </p:nvSpPr>
        <p:spPr>
          <a:xfrm>
            <a:off x="402758" y="4196950"/>
            <a:ext cx="20901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Signature des vérificateurs</a:t>
            </a:r>
            <a:endParaRPr lang="fr-FR" sz="9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Flèche droite 172"/>
          <p:cNvSpPr/>
          <p:nvPr/>
        </p:nvSpPr>
        <p:spPr>
          <a:xfrm>
            <a:off x="2492896" y="4304928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327" name="Rectangle à coins arrondis 326"/>
          <p:cNvSpPr/>
          <p:nvPr/>
        </p:nvSpPr>
        <p:spPr>
          <a:xfrm>
            <a:off x="332656" y="5097016"/>
            <a:ext cx="6192688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VÉRIFICATION </a:t>
            </a: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QUOTIDIENNE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Rectangle à coins arrondis 327"/>
          <p:cNvSpPr/>
          <p:nvPr/>
        </p:nvSpPr>
        <p:spPr>
          <a:xfrm>
            <a:off x="980728" y="5529064"/>
            <a:ext cx="3888432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DEGAUCHISSEUSE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Rectangle à coins arrondis 328"/>
          <p:cNvSpPr/>
          <p:nvPr/>
        </p:nvSpPr>
        <p:spPr>
          <a:xfrm>
            <a:off x="332656" y="5529064"/>
            <a:ext cx="576064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003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0" name="Rectangle à coins arrondis 329"/>
          <p:cNvSpPr/>
          <p:nvPr/>
        </p:nvSpPr>
        <p:spPr>
          <a:xfrm>
            <a:off x="4941168" y="5529064"/>
            <a:ext cx="1584176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SCM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31" name="Image 330" descr="020-vers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24743" y="6177136"/>
            <a:ext cx="4512501" cy="338437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84</Words>
  <Application>Microsoft Office PowerPoint</Application>
  <PresentationFormat>Format A4 (210 x 297 mm)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Région Bretagne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LP Du Guesclin</dc:creator>
  <cp:lastModifiedBy>LP Du Guesclin</cp:lastModifiedBy>
  <cp:revision>37</cp:revision>
  <dcterms:created xsi:type="dcterms:W3CDTF">2013-02-19T16:14:34Z</dcterms:created>
  <dcterms:modified xsi:type="dcterms:W3CDTF">2013-02-20T13:30:20Z</dcterms:modified>
</cp:coreProperties>
</file>